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7"/>
  </p:notesMasterIdLst>
  <p:sldIdLst>
    <p:sldId id="257" r:id="rId5"/>
    <p:sldId id="258" r:id="rId6"/>
  </p:sldIdLst>
  <p:sldSz cx="25203150" cy="36004500"/>
  <p:notesSz cx="6669088" cy="9926638"/>
  <p:defaultTextStyle>
    <a:defPPr marL="0" marR="0" indent="0" algn="l" defTabSz="7403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1469117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2938235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4407354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5876472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7345591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8814708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10283826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11752945" algn="l" defTabSz="29382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7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808">
          <p15:clr>
            <a:srgbClr val="A4A3A4"/>
          </p15:clr>
        </p15:guide>
        <p15:guide id="2" pos="9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3" autoAdjust="0"/>
    <p:restoredTop sz="94614" autoAdjust="0"/>
  </p:normalViewPr>
  <p:slideViewPr>
    <p:cSldViewPr>
      <p:cViewPr varScale="1">
        <p:scale>
          <a:sx n="20" d="100"/>
          <a:sy n="20" d="100"/>
        </p:scale>
        <p:origin x="2916" y="120"/>
      </p:cViewPr>
      <p:guideLst>
        <p:guide orient="horz" pos="4808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2032000" y="744538"/>
            <a:ext cx="260508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4115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938235" latinLnBrk="0">
      <a:defRPr sz="1000">
        <a:latin typeface="+mn-lt"/>
        <a:ea typeface="+mn-ea"/>
        <a:cs typeface="+mn-cs"/>
        <a:sym typeface="Calibri"/>
      </a:defRPr>
    </a:lvl1pPr>
    <a:lvl2pPr indent="185097" defTabSz="2938235" latinLnBrk="0">
      <a:defRPr sz="1000">
        <a:latin typeface="+mn-lt"/>
        <a:ea typeface="+mn-ea"/>
        <a:cs typeface="+mn-cs"/>
        <a:sym typeface="Calibri"/>
      </a:defRPr>
    </a:lvl2pPr>
    <a:lvl3pPr indent="370195" defTabSz="2938235" latinLnBrk="0">
      <a:defRPr sz="1000">
        <a:latin typeface="+mn-lt"/>
        <a:ea typeface="+mn-ea"/>
        <a:cs typeface="+mn-cs"/>
        <a:sym typeface="Calibri"/>
      </a:defRPr>
    </a:lvl3pPr>
    <a:lvl4pPr indent="555292" defTabSz="2938235" latinLnBrk="0">
      <a:defRPr sz="1000">
        <a:latin typeface="+mn-lt"/>
        <a:ea typeface="+mn-ea"/>
        <a:cs typeface="+mn-cs"/>
        <a:sym typeface="Calibri"/>
      </a:defRPr>
    </a:lvl4pPr>
    <a:lvl5pPr indent="740390" defTabSz="2938235" latinLnBrk="0">
      <a:defRPr sz="1000">
        <a:latin typeface="+mn-lt"/>
        <a:ea typeface="+mn-ea"/>
        <a:cs typeface="+mn-cs"/>
        <a:sym typeface="Calibri"/>
      </a:defRPr>
    </a:lvl5pPr>
    <a:lvl6pPr indent="925487" defTabSz="2938235" latinLnBrk="0">
      <a:defRPr sz="1000">
        <a:latin typeface="+mn-lt"/>
        <a:ea typeface="+mn-ea"/>
        <a:cs typeface="+mn-cs"/>
        <a:sym typeface="Calibri"/>
      </a:defRPr>
    </a:lvl6pPr>
    <a:lvl7pPr indent="1110585" defTabSz="2938235" latinLnBrk="0">
      <a:defRPr sz="1000">
        <a:latin typeface="+mn-lt"/>
        <a:ea typeface="+mn-ea"/>
        <a:cs typeface="+mn-cs"/>
        <a:sym typeface="Calibri"/>
      </a:defRPr>
    </a:lvl7pPr>
    <a:lvl8pPr indent="1295682" defTabSz="2938235" latinLnBrk="0">
      <a:defRPr sz="1000">
        <a:latin typeface="+mn-lt"/>
        <a:ea typeface="+mn-ea"/>
        <a:cs typeface="+mn-cs"/>
        <a:sym typeface="Calibri"/>
      </a:defRPr>
    </a:lvl8pPr>
    <a:lvl9pPr indent="1480779" defTabSz="2938235" latinLnBrk="0">
      <a:defRPr sz="10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1: Vej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0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2: Skabel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189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3: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065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4: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28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5: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08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6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81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7: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761"/>
            <a:ext cx="25202007" cy="36004611"/>
          </a:xfrm>
          <a:prstGeom prst="rect">
            <a:avLst/>
          </a:prstGeom>
        </p:spPr>
      </p:pic>
      <p:sp>
        <p:nvSpPr>
          <p:cNvPr id="12" name="Pladsholder til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52303" y="936354"/>
            <a:ext cx="22898544" cy="165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 smtClean="0"/>
              <a:t>Klik her for at indsætte en overskrift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52525" y="2952578"/>
            <a:ext cx="22898322" cy="14178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her for at indsætte en underoverskrift eller anden tekst</a:t>
            </a:r>
            <a:endParaRPr lang="da-DK" dirty="0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4957754"/>
            <a:ext cx="22466398" cy="1296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da-DK" dirty="0" smtClean="0"/>
              <a:t>Klik for at tilføje forfatter, referencer mv.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21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7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87" r:id="rId3"/>
    <p:sldLayoutId id="2147483686" r:id="rId4"/>
    <p:sldLayoutId id="2147483690" r:id="rId5"/>
    <p:sldLayoutId id="2147483688" r:id="rId6"/>
    <p:sldLayoutId id="2147483689" r:id="rId7"/>
  </p:sldLayoutIdLst>
  <p:timing>
    <p:tnLst>
      <p:par>
        <p:cTn id="1" dur="indefinite" restart="never" nodeType="tmRoot"/>
      </p:par>
    </p:tnLst>
  </p:timing>
  <p:txStyles>
    <p:titleStyle>
      <a:lvl1pPr algn="ctr" defTabSz="74039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7646" indent="-277646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567" indent="-231372" algn="l" defTabSz="740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5487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682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5877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072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266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461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656" indent="-185097" algn="l" defTabSz="740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195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390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585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77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0974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16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364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559" algn="l" defTabSz="7403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0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Poster70x100cmMortenPhilip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62879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http://schemas.microsoft.com/sharepoint/v3">70x100cm_posterskabelon DK</Comment>
    <TaxCatchAll xmlns="7f8f8092-5b9a-4fa8-8dc2-99309bd78245"/>
    <PortalDepartment xmlns="7f8f8092-5b9a-4fa8-8dc2-99309bd78245">4</PortalDepartment>
    <d67304936df247ab9448bd970a61aa05 xmlns="7f8f8092-5b9a-4fa8-8dc2-99309bd78245">
      <Terms xmlns="http://schemas.microsoft.com/office/infopath/2007/PartnerControls"/>
    </d67304936df247ab9448bd970a61aa05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3C08B156F4CB4AC0BAEB6C8446E34CE40093FAA1F6D1B59F4DA2CE5D08A7272EC6" ma:contentTypeVersion="7" ma:contentTypeDescription="Opret et nyt dokument." ma:contentTypeScope="" ma:versionID="be031f1cf79fe9f2c1d7d6ee35a3cbeb">
  <xsd:schema xmlns:xsd="http://www.w3.org/2001/XMLSchema" xmlns:xs="http://www.w3.org/2001/XMLSchema" xmlns:p="http://schemas.microsoft.com/office/2006/metadata/properties" xmlns:ns1="http://schemas.microsoft.com/sharepoint/v3" xmlns:ns2="7f8f8092-5b9a-4fa8-8dc2-99309bd78245" targetNamespace="http://schemas.microsoft.com/office/2006/metadata/properties" ma:root="true" ma:fieldsID="732d38541467ef22b4cc2529bbeaf75c" ns1:_="" ns2:_="">
    <xsd:import namespace="http://schemas.microsoft.com/sharepoint/v3"/>
    <xsd:import namespace="7f8f8092-5b9a-4fa8-8dc2-99309bd78245"/>
    <xsd:element name="properties">
      <xsd:complexType>
        <xsd:sequence>
          <xsd:element name="documentManagement">
            <xsd:complexType>
              <xsd:all>
                <xsd:element ref="ns2:PortalDepartment" minOccurs="0"/>
                <xsd:element ref="ns2:d67304936df247ab9448bd970a61aa05" minOccurs="0"/>
                <xsd:element ref="ns2:TaxCatchAll" minOccurs="0"/>
                <xsd:element ref="ns2:TaxCatchAllLabel" minOccurs="0"/>
                <xsd:element ref="ns1:Comment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" ma:index="13" nillable="true" ma:displayName="Beskrivelse" ma:internalName="Comment">
      <xsd:simpleType>
        <xsd:restriction base="dms:Note">
          <xsd:maxLength value="255"/>
        </xsd:restriction>
      </xsd:simpleType>
    </xsd:element>
    <xsd:element name="AverageRating" ma:index="14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15" nillable="true" ma:displayName="Antal bedømmelser" ma:decimals="0" ma:description="Antal afsendte bedømmelser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f8092-5b9a-4fa8-8dc2-99309bd78245" elementFormDefault="qualified">
    <xsd:import namespace="http://schemas.microsoft.com/office/2006/documentManagement/types"/>
    <xsd:import namespace="http://schemas.microsoft.com/office/infopath/2007/PartnerControls"/>
    <xsd:element name="PortalDepartment" ma:index="8" nillable="true" ma:displayName="Afdeling" ma:description="" ma:list="{99f68fab-5e88-43a8-9655-891c6db66323}" ma:internalName="PortalDepartment" ma:showField="Title" ma:web="7f8f8092-5b9a-4fa8-8dc2-99309bd78245">
      <xsd:simpleType>
        <xsd:restriction base="dms:Lookup"/>
      </xsd:simpleType>
    </xsd:element>
    <xsd:element name="d67304936df247ab9448bd970a61aa05" ma:index="9" nillable="true" ma:taxonomy="true" ma:internalName="d67304936df247ab9448bd970a61aa05" ma:taxonomyFieldName="PortalKeyword" ma:displayName="Emneord" ma:fieldId="{d6730493-6df2-47ab-9448-bd970a61aa05}" ma:taxonomyMulti="true" ma:sspId="031662ce-938e-43d5-8066-2cb628b75d7b" ma:termSetId="eb262805-af9c-4ed9-b703-4606d8b8e7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ce83bcc4-3322-4fa3-a0df-7e81ae53396e}" ma:internalName="TaxCatchAll" ma:showField="CatchAllData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e83bcc4-3322-4fa3-a0df-7e81ae53396e}" ma:internalName="TaxCatchAllLabel" ma:readOnly="true" ma:showField="CatchAllDataLabel" ma:web="7f8f8092-5b9a-4fa8-8dc2-99309bd78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83BD21-9C36-4D2D-B71B-E0ABA7F4E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6DA9FB-BCAB-411D-AF7D-7FA24C605244}">
  <ds:schemaRefs>
    <ds:schemaRef ds:uri="http://purl.org/dc/elements/1.1/"/>
    <ds:schemaRef ds:uri="7f8f8092-5b9a-4fa8-8dc2-99309bd78245"/>
    <ds:schemaRef ds:uri="http://schemas.microsoft.com/sharepoint/v3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AD0919-C314-4296-9C4E-696489967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f8092-5b9a-4fa8-8dc2-99309bd78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SkabelonPoster70x100cmMortenPhilip</Template>
  <TotalTime>484</TotalTime>
  <Words>0</Words>
  <Application>Microsoft Office PowerPoint</Application>
  <PresentationFormat>Brugerdefineret</PresentationFormat>
  <Paragraphs>0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Calibri</vt:lpstr>
      <vt:lpstr>SkabelonPoster70x100cmMortenPhilip</vt:lpstr>
      <vt:lpstr>PowerPoint-præsentation</vt:lpstr>
      <vt:lpstr>PowerPoint-præsentation</vt:lpstr>
    </vt:vector>
  </TitlesOfParts>
  <Company>Region Syddanmark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DK_70x100cm_posterskabelon</dc:title>
  <dc:creator>Morten Philip</dc:creator>
  <cp:lastModifiedBy>Susanne Lebrecht</cp:lastModifiedBy>
  <cp:revision>25</cp:revision>
  <dcterms:created xsi:type="dcterms:W3CDTF">2017-03-15T07:30:15Z</dcterms:created>
  <dcterms:modified xsi:type="dcterms:W3CDTF">2021-10-19T10:20:31Z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rtalKeyword">
    <vt:lpwstr/>
  </property>
  <property fmtid="{D5CDD505-2E9C-101B-9397-08002B2CF9AE}" pid="3" name="ContentTypeId">
    <vt:lpwstr>0x0101003C08B156F4CB4AC0BAEB6C8446E34CE40093FAA1F6D1B59F4DA2CE5D08A7272EC6</vt:lpwstr>
  </property>
</Properties>
</file>